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34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926C6-58B0-8D6B-2451-1923DE1F4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E8B3F1-4FD8-708C-CA7E-400F07255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08BA5B-CADE-9434-9C9B-6D59F3A4B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A5B1E-41E2-2E12-C255-185CB4573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342EB-71C6-26FF-2DD9-364D16396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00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09EF1-F05E-787C-7188-FF81F5B47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6A073C-58C2-D865-5D39-8ACFF460C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02FA7-B902-5AEE-A764-46606B413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C5065-1608-DDD1-5A22-19C46FDB5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8DA99-47FC-01D0-F9B8-25460FEE9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92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B65D80-EF9F-92E1-302C-3ACD928486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CC122D-A150-8C83-20CF-1207CB423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5AFC16-614B-B09E-C11B-CCB84169F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7A0B3-6578-43B6-F6CF-05E9C7FE8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5A5F2-D2A2-7FD4-9976-D3CAA223F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42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A17E0-5F85-866D-C8C8-E5474B173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5E4AD-AB48-8462-31FB-DBEFA355C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E8A58-D9A1-8BF6-8214-AD29EFA5E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DD835-CCA6-770F-7F30-2989BB5EF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F4AD3-B358-BBA0-0F46-F835B7C8E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1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AB596-4518-F935-A3B3-5C1EB35FB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EF64B0-CAC6-E02E-5F9B-5B9FDFCF7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E5C2B-7D08-50B4-8341-D009F4E9D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0D3AB-0689-83AB-B4BA-EBCA7CEAA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0DCDC-1A08-81A0-E0A2-297C40E45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41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28E5C-7821-8C29-B15F-5C86F34C3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02C2D-C664-0961-957A-9C59669895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D0ACC-82C8-41D8-BD0C-B42E92BAD9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70D8-006B-6B37-EBAA-E5EB0950E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69FD32-311E-FA80-4339-2175E53A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548F1-229A-B4AA-E56C-C040563F4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814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9DFFC-4933-6044-972A-399167787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C16EC-F026-2CC0-04DE-927690795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AAED8-9B5E-7A72-645D-E3657F812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A9E769-43B5-2B3A-6D22-D0D3F58618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64DD92-715B-DF5A-118A-302F2A0AF5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F24F28-D91D-8ECF-560C-A0C97F8A9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F16174-08A3-252B-47D1-A6112F4E6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D9E2FB-EFE6-08CE-425F-77AA4699C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8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63157-FC16-1B81-9C4E-4C9AE4F07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29196C-5533-CEA8-15D9-4BC992C5B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E34D65-D614-0DBC-5539-49C15FB53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95B5B-0C11-FAA7-06A8-4B87798F3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50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147473-FAB1-F03F-F77C-634B8299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C55843-436A-020F-0427-9ADA14190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C507D4-0EEB-53A1-4ED5-8CE6FB1B3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91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0A0C6-1632-4937-945A-B0BAF6058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937F5-8FC3-A6C9-AABB-BD59494BC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04F03-2EBB-75F5-F11B-143A8F5D3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636935-D076-14C4-958F-4156FF2CA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EA2098-7E51-56D8-F2EA-3E65B73C3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F9CCE-82B8-1352-A6AD-6CAC4EC6D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60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66D84-9A60-ABDA-9092-35A8D631F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F95864-1DCB-1243-C08E-B00B5405DA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626DA-C60A-43D8-4983-28A7E177F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0E10B8-30FE-C66E-7D76-0934003B9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32CF1-0A8E-8C7C-5B96-88BAFA4C0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4F4235-ECD2-D6A3-9345-2FE33097D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592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145D8A-1FD1-1D62-4363-196774251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9D21F-7D86-0A57-21B8-AA743EA042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30571-16D0-2F14-6AE1-FDE72E78F0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914DA2-7AE1-45B0-B28F-CEF33FA40292}" type="datetimeFigureOut">
              <a:rPr lang="en-US" smtClean="0"/>
              <a:t>13.01.2024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26864-1BBF-87D5-925B-603644070B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A4098-F182-44A1-67E9-960B3B8EBA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DC3F9-5EE4-4768-9EA6-384B2CB9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01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CD7B6FC-8F36-381E-5FF7-3429EF271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29C1C5-9968-42F8-8D6D-443ACC614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42913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Bus Trips Reserving System BTRS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8E2A2-3032-332C-C9AB-51288972BA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58039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Revolutionizing Travel Booking with Technology</a:t>
            </a:r>
          </a:p>
        </p:txBody>
      </p:sp>
    </p:spTree>
    <p:extLst>
      <p:ext uri="{BB962C8B-B14F-4D97-AF65-F5344CB8AC3E}">
        <p14:creationId xmlns:p14="http://schemas.microsoft.com/office/powerpoint/2010/main" val="1898676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E2BD0-2897-F6E6-8678-9EB88493B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Introduction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A1BD393-F88F-9C0C-725E-A6D794159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Project Focus: Implementation of BTRS (Bus Trips Reserving System).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Overview: Discussing the problem, solution, development process, and suggestions for enhancement in our project.</a:t>
            </a:r>
          </a:p>
          <a:p>
            <a:endParaRPr lang="en-US" dirty="0">
              <a:solidFill>
                <a:schemeClr val="bg1">
                  <a:lumMod val="85000"/>
                </a:schemeClr>
              </a:solidFill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7728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4688B-7B5C-E11A-3E1C-DD0FD605C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6C1CC-593D-F16C-DB24-59826252A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Inefficient Manual Booking Process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Lack of Online Reservation System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Inconvenience for Passengers due to limited access to information</a:t>
            </a:r>
          </a:p>
        </p:txBody>
      </p:sp>
    </p:spTree>
    <p:extLst>
      <p:ext uri="{BB962C8B-B14F-4D97-AF65-F5344CB8AC3E}">
        <p14:creationId xmlns:p14="http://schemas.microsoft.com/office/powerpoint/2010/main" val="3231994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B22D8-A2DD-D8A6-BC97-BE018772D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D503E-3221-A18D-01FC-E074ADD02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Online Reservation System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Convenient Booking Platform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Efficient Management</a:t>
            </a:r>
          </a:p>
        </p:txBody>
      </p:sp>
    </p:spTree>
    <p:extLst>
      <p:ext uri="{BB962C8B-B14F-4D97-AF65-F5344CB8AC3E}">
        <p14:creationId xmlns:p14="http://schemas.microsoft.com/office/powerpoint/2010/main" val="1212669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E93DE-BF15-727A-AC88-DB089ED5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Development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821CF-B0B4-1AEC-7720-A12970284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ASP.NET Core MVC – Developed in MS Visual Studio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SQL Server Management Studio 2019 - Database Integration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Trello - Task Management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GitHub - Version Control and Code Hosting</a:t>
            </a:r>
          </a:p>
        </p:txBody>
      </p:sp>
    </p:spTree>
    <p:extLst>
      <p:ext uri="{BB962C8B-B14F-4D97-AF65-F5344CB8AC3E}">
        <p14:creationId xmlns:p14="http://schemas.microsoft.com/office/powerpoint/2010/main" val="1119418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CCE70-4E26-3FF7-4E50-B5CEA5811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Suggestions for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95711-6A0D-C49A-2C94-49525960B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Enhanced User Profiles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Payment Gateway Integration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Real-Time Bus Tracking</a:t>
            </a:r>
          </a:p>
        </p:txBody>
      </p:sp>
    </p:spTree>
    <p:extLst>
      <p:ext uri="{BB962C8B-B14F-4D97-AF65-F5344CB8AC3E}">
        <p14:creationId xmlns:p14="http://schemas.microsoft.com/office/powerpoint/2010/main" val="3415055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A2519-8877-01D3-92AB-6B75706D2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6511C-0CEC-3D35-3A5D-89063E222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BTRS revolutionizes bus trip booking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Convenience and efficiency for passengers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ontserrat" panose="02000505000000020004" pitchFamily="2" charset="0"/>
              </a:rPr>
              <a:t>Future enhancements in user profiles, payment, and tracking</a:t>
            </a:r>
          </a:p>
        </p:txBody>
      </p:sp>
    </p:spTree>
    <p:extLst>
      <p:ext uri="{BB962C8B-B14F-4D97-AF65-F5344CB8AC3E}">
        <p14:creationId xmlns:p14="http://schemas.microsoft.com/office/powerpoint/2010/main" val="3504849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90A9B-C52D-0140-9914-8E29FE46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500" dirty="0">
                <a:solidFill>
                  <a:schemeClr val="bg1">
                    <a:lumMod val="95000"/>
                  </a:schemeClr>
                </a:solidFill>
                <a:latin typeface="Montserrat" panose="02000505000000020004" pitchFamily="2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13375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138</Words>
  <Application>Microsoft Office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Montserrat</vt:lpstr>
      <vt:lpstr>Office Theme</vt:lpstr>
      <vt:lpstr>Bus Trips Reserving System BTRS</vt:lpstr>
      <vt:lpstr>Introduction</vt:lpstr>
      <vt:lpstr>Problem</vt:lpstr>
      <vt:lpstr>Solution</vt:lpstr>
      <vt:lpstr>Development Process</vt:lpstr>
      <vt:lpstr>Suggestions for Enhancement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 Trips Reserving System - BTRS</dc:title>
  <dc:creator>Imad Karaki</dc:creator>
  <cp:lastModifiedBy>Imad Karaki</cp:lastModifiedBy>
  <cp:revision>7</cp:revision>
  <dcterms:created xsi:type="dcterms:W3CDTF">2024-01-12T05:36:50Z</dcterms:created>
  <dcterms:modified xsi:type="dcterms:W3CDTF">2024-01-13T18:33:01Z</dcterms:modified>
</cp:coreProperties>
</file>

<file path=docProps/thumbnail.jpeg>
</file>